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acifico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font" Target="fonts/Pacific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0f531126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d0f531126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0dfcaa5bb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d0dfcaa5bb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0dfcaa5bb_0_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0dfcaa5bb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0dfcaa5bb_0_4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0dfcaa5bb_0_4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0dfcaa5bb_0_4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0dfcaa5bb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0dfcaa5bb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d0dfcaa5bb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0f53112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d0f53112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0f531126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0f531126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0f531126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0f531126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3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494375" y="1757000"/>
            <a:ext cx="5717700" cy="12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Walter De Craemer</a:t>
            </a:r>
            <a:endParaRPr sz="5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951125" y="3166775"/>
            <a:ext cx="4564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cifico"/>
                <a:ea typeface="Pacifico"/>
                <a:cs typeface="Pacifico"/>
                <a:sym typeface="Pacifico"/>
              </a:rPr>
              <a:t>1932-2026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56" name="Google Shape;56;p13" title="walt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688" y="466725"/>
            <a:ext cx="3114675" cy="4210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764125" y="1064000"/>
            <a:ext cx="31782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In Memory of</a:t>
            </a:r>
            <a:endParaRPr sz="38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2" title="jeff 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6275" y="597159"/>
            <a:ext cx="7088798" cy="39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 title="walter 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5063" y="152400"/>
            <a:ext cx="423386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walter 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8925" y="206625"/>
            <a:ext cx="298614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6" title="walter 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722" y="0"/>
            <a:ext cx="507255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81;p17" title="walter 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0616" y="445035"/>
            <a:ext cx="6302775" cy="412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8" title="walter 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560" y="0"/>
            <a:ext cx="75668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/>
        </p:nvSpPr>
        <p:spPr>
          <a:xfrm>
            <a:off x="4140400" y="774725"/>
            <a:ext cx="31782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In Memory of</a:t>
            </a:r>
            <a:endParaRPr sz="38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4230500" y="2024825"/>
            <a:ext cx="3319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</a:rPr>
              <a:t>Jeff Swann</a:t>
            </a:r>
            <a:endParaRPr/>
          </a:p>
        </p:txBody>
      </p:sp>
      <p:sp>
        <p:nvSpPr>
          <p:cNvPr id="95" name="Google Shape;95;p19"/>
          <p:cNvSpPr txBox="1"/>
          <p:nvPr>
            <p:ph idx="4294967295" type="subTitle"/>
          </p:nvPr>
        </p:nvSpPr>
        <p:spPr>
          <a:xfrm>
            <a:off x="5153375" y="3266225"/>
            <a:ext cx="13569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Pacifico"/>
                <a:ea typeface="Pacifico"/>
                <a:cs typeface="Pacifico"/>
                <a:sym typeface="Pacifico"/>
              </a:rPr>
              <a:t>1952-2026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96" name="Google Shape;96;p19" title="Jeff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900" y="506563"/>
            <a:ext cx="2886700" cy="399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 title="jeff 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9288" y="89125"/>
            <a:ext cx="48454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FEAFB"/>
            </a:gs>
            <a:gs pos="100000">
              <a:srgbClr val="6E9CE7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 title="jeff 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4409" y="264234"/>
            <a:ext cx="6857099" cy="46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