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6" r:id="rId6"/>
    <p:sldId id="260" r:id="rId7"/>
    <p:sldId id="261" r:id="rId8"/>
    <p:sldId id="262" r:id="rId9"/>
    <p:sldId id="267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7A4FA0-4279-4FB5-96D7-EF5D4434C03D}" v="24" dt="2026-03-19T14:38:05.8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0" d="100"/>
          <a:sy n="90" d="100"/>
        </p:scale>
        <p:origin x="37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yush Chawla" userId="e0adcb9d2b4bba35" providerId="LiveId" clId="{BB7BB554-E524-490B-9214-21EA8867FAF5}"/>
    <pc:docChg chg="undo custSel addSld delSld modSld sldOrd">
      <pc:chgData name="Ayush Chawla" userId="e0adcb9d2b4bba35" providerId="LiveId" clId="{BB7BB554-E524-490B-9214-21EA8867FAF5}" dt="2026-03-19T14:53:20.942" v="512" actId="1036"/>
      <pc:docMkLst>
        <pc:docMk/>
      </pc:docMkLst>
      <pc:sldChg chg="addSp delSp modSp mod">
        <pc:chgData name="Ayush Chawla" userId="e0adcb9d2b4bba35" providerId="LiveId" clId="{BB7BB554-E524-490B-9214-21EA8867FAF5}" dt="2026-03-19T14:34:53.226" v="486" actId="27614"/>
        <pc:sldMkLst>
          <pc:docMk/>
          <pc:sldMk cId="0" sldId="257"/>
        </pc:sldMkLst>
        <pc:spChg chg="del">
          <ac:chgData name="Ayush Chawla" userId="e0adcb9d2b4bba35" providerId="LiveId" clId="{BB7BB554-E524-490B-9214-21EA8867FAF5}" dt="2026-03-18T20:19:06.707" v="155" actId="478"/>
          <ac:spMkLst>
            <pc:docMk/>
            <pc:sldMk cId="0" sldId="257"/>
            <ac:spMk id="4" creationId="{00000000-0000-0000-0000-000000000000}"/>
          </ac:spMkLst>
        </pc:spChg>
        <pc:spChg chg="del">
          <ac:chgData name="Ayush Chawla" userId="e0adcb9d2b4bba35" providerId="LiveId" clId="{BB7BB554-E524-490B-9214-21EA8867FAF5}" dt="2026-03-18T20:19:09.302" v="156" actId="478"/>
          <ac:spMkLst>
            <pc:docMk/>
            <pc:sldMk cId="0" sldId="257"/>
            <ac:spMk id="5" creationId="{00000000-0000-0000-0000-000000000000}"/>
          </ac:spMkLst>
        </pc:spChg>
        <pc:spChg chg="del">
          <ac:chgData name="Ayush Chawla" userId="e0adcb9d2b4bba35" providerId="LiveId" clId="{BB7BB554-E524-490B-9214-21EA8867FAF5}" dt="2026-03-18T20:19:10.977" v="157" actId="478"/>
          <ac:spMkLst>
            <pc:docMk/>
            <pc:sldMk cId="0" sldId="257"/>
            <ac:spMk id="6" creationId="{00000000-0000-0000-0000-000000000000}"/>
          </ac:spMkLst>
        </pc:spChg>
        <pc:spChg chg="del">
          <ac:chgData name="Ayush Chawla" userId="e0adcb9d2b4bba35" providerId="LiveId" clId="{BB7BB554-E524-490B-9214-21EA8867FAF5}" dt="2026-03-18T20:19:14.014" v="158" actId="478"/>
          <ac:spMkLst>
            <pc:docMk/>
            <pc:sldMk cId="0" sldId="257"/>
            <ac:spMk id="7" creationId="{00000000-0000-0000-0000-000000000000}"/>
          </ac:spMkLst>
        </pc:spChg>
        <pc:spChg chg="del">
          <ac:chgData name="Ayush Chawla" userId="e0adcb9d2b4bba35" providerId="LiveId" clId="{BB7BB554-E524-490B-9214-21EA8867FAF5}" dt="2026-03-18T20:19:16.101" v="159" actId="478"/>
          <ac:spMkLst>
            <pc:docMk/>
            <pc:sldMk cId="0" sldId="257"/>
            <ac:spMk id="8" creationId="{00000000-0000-0000-0000-000000000000}"/>
          </ac:spMkLst>
        </pc:spChg>
        <pc:spChg chg="del mod">
          <ac:chgData name="Ayush Chawla" userId="e0adcb9d2b4bba35" providerId="LiveId" clId="{BB7BB554-E524-490B-9214-21EA8867FAF5}" dt="2026-03-18T20:19:18.192" v="160" actId="478"/>
          <ac:spMkLst>
            <pc:docMk/>
            <pc:sldMk cId="0" sldId="257"/>
            <ac:spMk id="9" creationId="{00000000-0000-0000-0000-000000000000}"/>
          </ac:spMkLst>
        </pc:spChg>
        <pc:spChg chg="del mod">
          <ac:chgData name="Ayush Chawla" userId="e0adcb9d2b4bba35" providerId="LiveId" clId="{BB7BB554-E524-490B-9214-21EA8867FAF5}" dt="2026-03-18T20:19:21.728" v="162" actId="478"/>
          <ac:spMkLst>
            <pc:docMk/>
            <pc:sldMk cId="0" sldId="257"/>
            <ac:spMk id="10" creationId="{00000000-0000-0000-0000-000000000000}"/>
          </ac:spMkLst>
        </pc:spChg>
        <pc:spChg chg="del">
          <ac:chgData name="Ayush Chawla" userId="e0adcb9d2b4bba35" providerId="LiveId" clId="{BB7BB554-E524-490B-9214-21EA8867FAF5}" dt="2026-03-18T20:19:23.979" v="163" actId="478"/>
          <ac:spMkLst>
            <pc:docMk/>
            <pc:sldMk cId="0" sldId="257"/>
            <ac:spMk id="11" creationId="{00000000-0000-0000-0000-000000000000}"/>
          </ac:spMkLst>
        </pc:spChg>
        <pc:spChg chg="mod">
          <ac:chgData name="Ayush Chawla" userId="e0adcb9d2b4bba35" providerId="LiveId" clId="{BB7BB554-E524-490B-9214-21EA8867FAF5}" dt="2026-03-18T20:18:13.135" v="148" actId="20577"/>
          <ac:spMkLst>
            <pc:docMk/>
            <pc:sldMk cId="0" sldId="257"/>
            <ac:spMk id="13" creationId="{00000000-0000-0000-0000-000000000000}"/>
          </ac:spMkLst>
        </pc:spChg>
        <pc:picChg chg="add mod">
          <ac:chgData name="Ayush Chawla" userId="e0adcb9d2b4bba35" providerId="LiveId" clId="{BB7BB554-E524-490B-9214-21EA8867FAF5}" dt="2026-03-19T14:34:53.226" v="486" actId="27614"/>
          <ac:picMkLst>
            <pc:docMk/>
            <pc:sldMk cId="0" sldId="257"/>
            <ac:picMk id="5" creationId="{BD4C8288-06E4-5CCD-DB67-DF4AE0DBA7A8}"/>
          </ac:picMkLst>
        </pc:picChg>
        <pc:picChg chg="add mod">
          <ac:chgData name="Ayush Chawla" userId="e0adcb9d2b4bba35" providerId="LiveId" clId="{BB7BB554-E524-490B-9214-21EA8867FAF5}" dt="2026-03-18T20:20:09.822" v="171" actId="27614"/>
          <ac:picMkLst>
            <pc:docMk/>
            <pc:sldMk cId="0" sldId="257"/>
            <ac:picMk id="15" creationId="{CDBC1AB5-A279-285A-D6E9-82EB015E6B45}"/>
          </ac:picMkLst>
        </pc:picChg>
      </pc:sldChg>
      <pc:sldChg chg="modSp mod">
        <pc:chgData name="Ayush Chawla" userId="e0adcb9d2b4bba35" providerId="LiveId" clId="{BB7BB554-E524-490B-9214-21EA8867FAF5}" dt="2026-03-18T20:21:46.292" v="242" actId="1076"/>
        <pc:sldMkLst>
          <pc:docMk/>
          <pc:sldMk cId="0" sldId="258"/>
        </pc:sldMkLst>
        <pc:spChg chg="mod">
          <ac:chgData name="Ayush Chawla" userId="e0adcb9d2b4bba35" providerId="LiveId" clId="{BB7BB554-E524-490B-9214-21EA8867FAF5}" dt="2026-03-18T20:17:27.372" v="146" actId="20577"/>
          <ac:spMkLst>
            <pc:docMk/>
            <pc:sldMk cId="0" sldId="258"/>
            <ac:spMk id="5" creationId="{00000000-0000-0000-0000-000000000000}"/>
          </ac:spMkLst>
        </pc:spChg>
        <pc:spChg chg="mod">
          <ac:chgData name="Ayush Chawla" userId="e0adcb9d2b4bba35" providerId="LiveId" clId="{BB7BB554-E524-490B-9214-21EA8867FAF5}" dt="2026-03-18T20:21:46.292" v="242" actId="1076"/>
          <ac:spMkLst>
            <pc:docMk/>
            <pc:sldMk cId="0" sldId="258"/>
            <ac:spMk id="6" creationId="{00000000-0000-0000-0000-000000000000}"/>
          </ac:spMkLst>
        </pc:spChg>
      </pc:sldChg>
      <pc:sldChg chg="ord">
        <pc:chgData name="Ayush Chawla" userId="e0adcb9d2b4bba35" providerId="LiveId" clId="{BB7BB554-E524-490B-9214-21EA8867FAF5}" dt="2026-03-18T20:27:01.286" v="468"/>
        <pc:sldMkLst>
          <pc:docMk/>
          <pc:sldMk cId="0" sldId="259"/>
        </pc:sldMkLst>
      </pc:sldChg>
      <pc:sldChg chg="delSp mod">
        <pc:chgData name="Ayush Chawla" userId="e0adcb9d2b4bba35" providerId="LiveId" clId="{BB7BB554-E524-490B-9214-21EA8867FAF5}" dt="2026-03-18T20:05:16.770" v="0" actId="478"/>
        <pc:sldMkLst>
          <pc:docMk/>
          <pc:sldMk cId="0" sldId="260"/>
        </pc:sldMkLst>
        <pc:spChg chg="del">
          <ac:chgData name="Ayush Chawla" userId="e0adcb9d2b4bba35" providerId="LiveId" clId="{BB7BB554-E524-490B-9214-21EA8867FAF5}" dt="2026-03-18T20:05:16.770" v="0" actId="478"/>
          <ac:spMkLst>
            <pc:docMk/>
            <pc:sldMk cId="0" sldId="260"/>
            <ac:spMk id="3" creationId="{00000000-0000-0000-0000-000000000000}"/>
          </ac:spMkLst>
        </pc:spChg>
      </pc:sldChg>
      <pc:sldChg chg="addSp delSp modSp mod">
        <pc:chgData name="Ayush Chawla" userId="e0adcb9d2b4bba35" providerId="LiveId" clId="{BB7BB554-E524-490B-9214-21EA8867FAF5}" dt="2026-03-18T20:07:54.347" v="11" actId="27614"/>
        <pc:sldMkLst>
          <pc:docMk/>
          <pc:sldMk cId="0" sldId="261"/>
        </pc:sldMkLst>
        <pc:spChg chg="add del mod">
          <ac:chgData name="Ayush Chawla" userId="e0adcb9d2b4bba35" providerId="LiveId" clId="{BB7BB554-E524-490B-9214-21EA8867FAF5}" dt="2026-03-18T20:07:31.215" v="6" actId="478"/>
          <ac:spMkLst>
            <pc:docMk/>
            <pc:sldMk cId="0" sldId="261"/>
            <ac:spMk id="6" creationId="{00000000-0000-0000-0000-000000000000}"/>
          </ac:spMkLst>
        </pc:spChg>
        <pc:picChg chg="add del">
          <ac:chgData name="Ayush Chawla" userId="e0adcb9d2b4bba35" providerId="LiveId" clId="{BB7BB554-E524-490B-9214-21EA8867FAF5}" dt="2026-03-18T20:07:30.144" v="5" actId="22"/>
          <ac:picMkLst>
            <pc:docMk/>
            <pc:sldMk cId="0" sldId="261"/>
            <ac:picMk id="8" creationId="{DAE2FBC5-FE53-5D57-9359-D05FDC722802}"/>
          </ac:picMkLst>
        </pc:picChg>
        <pc:picChg chg="add mod">
          <ac:chgData name="Ayush Chawla" userId="e0adcb9d2b4bba35" providerId="LiveId" clId="{BB7BB554-E524-490B-9214-21EA8867FAF5}" dt="2026-03-18T20:07:54.347" v="11" actId="27614"/>
          <ac:picMkLst>
            <pc:docMk/>
            <pc:sldMk cId="0" sldId="261"/>
            <ac:picMk id="10" creationId="{B5FF6575-994C-927F-6045-8A279CCE27EC}"/>
          </ac:picMkLst>
        </pc:picChg>
      </pc:sldChg>
      <pc:sldChg chg="addSp delSp modSp mod">
        <pc:chgData name="Ayush Chawla" userId="e0adcb9d2b4bba35" providerId="LiveId" clId="{BB7BB554-E524-490B-9214-21EA8867FAF5}" dt="2026-03-18T20:12:31.900" v="49" actId="20577"/>
        <pc:sldMkLst>
          <pc:docMk/>
          <pc:sldMk cId="0" sldId="262"/>
        </pc:sldMkLst>
        <pc:spChg chg="mod">
          <ac:chgData name="Ayush Chawla" userId="e0adcb9d2b4bba35" providerId="LiveId" clId="{BB7BB554-E524-490B-9214-21EA8867FAF5}" dt="2026-03-18T20:12:31.900" v="49" actId="20577"/>
          <ac:spMkLst>
            <pc:docMk/>
            <pc:sldMk cId="0" sldId="262"/>
            <ac:spMk id="4" creationId="{00000000-0000-0000-0000-000000000000}"/>
          </ac:spMkLst>
        </pc:spChg>
        <pc:spChg chg="del mod">
          <ac:chgData name="Ayush Chawla" userId="e0adcb9d2b4bba35" providerId="LiveId" clId="{BB7BB554-E524-490B-9214-21EA8867FAF5}" dt="2026-03-18T20:10:34.017" v="14" actId="478"/>
          <ac:spMkLst>
            <pc:docMk/>
            <pc:sldMk cId="0" sldId="262"/>
            <ac:spMk id="5" creationId="{00000000-0000-0000-0000-000000000000}"/>
          </ac:spMkLst>
        </pc:spChg>
        <pc:spChg chg="add">
          <ac:chgData name="Ayush Chawla" userId="e0adcb9d2b4bba35" providerId="LiveId" clId="{BB7BB554-E524-490B-9214-21EA8867FAF5}" dt="2026-03-18T20:10:30.588" v="13"/>
          <ac:spMkLst>
            <pc:docMk/>
            <pc:sldMk cId="0" sldId="262"/>
            <ac:spMk id="6" creationId="{81DA2248-4783-CEC0-EE19-F2A168355C86}"/>
          </ac:spMkLst>
        </pc:spChg>
        <pc:spChg chg="add">
          <ac:chgData name="Ayush Chawla" userId="e0adcb9d2b4bba35" providerId="LiveId" clId="{BB7BB554-E524-490B-9214-21EA8867FAF5}" dt="2026-03-18T20:10:34.859" v="15"/>
          <ac:spMkLst>
            <pc:docMk/>
            <pc:sldMk cId="0" sldId="262"/>
            <ac:spMk id="7" creationId="{E5C22235-7772-4D0B-12D9-597D2F5F93A6}"/>
          </ac:spMkLst>
        </pc:spChg>
        <pc:spChg chg="add del mod">
          <ac:chgData name="Ayush Chawla" userId="e0adcb9d2b4bba35" providerId="LiveId" clId="{BB7BB554-E524-490B-9214-21EA8867FAF5}" dt="2026-03-18T20:11:02.548" v="26"/>
          <ac:spMkLst>
            <pc:docMk/>
            <pc:sldMk cId="0" sldId="262"/>
            <ac:spMk id="8" creationId="{664B2FB8-D6CD-0F2A-D023-AC402A52ED16}"/>
          </ac:spMkLst>
        </pc:spChg>
        <pc:spChg chg="add">
          <ac:chgData name="Ayush Chawla" userId="e0adcb9d2b4bba35" providerId="LiveId" clId="{BB7BB554-E524-490B-9214-21EA8867FAF5}" dt="2026-03-18T20:10:48.505" v="17"/>
          <ac:spMkLst>
            <pc:docMk/>
            <pc:sldMk cId="0" sldId="262"/>
            <ac:spMk id="9" creationId="{95EDC35A-0FEF-9D3F-289C-3AB507D4D8F9}"/>
          </ac:spMkLst>
        </pc:spChg>
        <pc:spChg chg="add">
          <ac:chgData name="Ayush Chawla" userId="e0adcb9d2b4bba35" providerId="LiveId" clId="{BB7BB554-E524-490B-9214-21EA8867FAF5}" dt="2026-03-18T20:10:56.256" v="22"/>
          <ac:spMkLst>
            <pc:docMk/>
            <pc:sldMk cId="0" sldId="262"/>
            <ac:spMk id="10" creationId="{CAFA6675-FEFE-70E3-B9CA-68FE94D896EA}"/>
          </ac:spMkLst>
        </pc:spChg>
        <pc:spChg chg="add">
          <ac:chgData name="Ayush Chawla" userId="e0adcb9d2b4bba35" providerId="LiveId" clId="{BB7BB554-E524-490B-9214-21EA8867FAF5}" dt="2026-03-18T20:11:00.376" v="24"/>
          <ac:spMkLst>
            <pc:docMk/>
            <pc:sldMk cId="0" sldId="262"/>
            <ac:spMk id="11" creationId="{F84FB04A-E8CE-2C34-D8EE-04FB6858D878}"/>
          </ac:spMkLst>
        </pc:spChg>
        <pc:spChg chg="add mod">
          <ac:chgData name="Ayush Chawla" userId="e0adcb9d2b4bba35" providerId="LiveId" clId="{BB7BB554-E524-490B-9214-21EA8867FAF5}" dt="2026-03-18T20:12:25.456" v="44" actId="403"/>
          <ac:spMkLst>
            <pc:docMk/>
            <pc:sldMk cId="0" sldId="262"/>
            <ac:spMk id="13" creationId="{79D1BF2D-861A-C259-3A1D-5527EE341C0D}"/>
          </ac:spMkLst>
        </pc:spChg>
      </pc:sldChg>
      <pc:sldChg chg="addSp delSp modSp del mod">
        <pc:chgData name="Ayush Chawla" userId="e0adcb9d2b4bba35" providerId="LiveId" clId="{BB7BB554-E524-490B-9214-21EA8867FAF5}" dt="2026-03-19T14:38:09.499" v="509" actId="2696"/>
        <pc:sldMkLst>
          <pc:docMk/>
          <pc:sldMk cId="0" sldId="263"/>
        </pc:sldMkLst>
        <pc:spChg chg="mod">
          <ac:chgData name="Ayush Chawla" userId="e0adcb9d2b4bba35" providerId="LiveId" clId="{BB7BB554-E524-490B-9214-21EA8867FAF5}" dt="2026-03-19T14:37:02.452" v="493" actId="14100"/>
          <ac:spMkLst>
            <pc:docMk/>
            <pc:sldMk cId="0" sldId="263"/>
            <ac:spMk id="3" creationId="{00000000-0000-0000-0000-000000000000}"/>
          </ac:spMkLst>
        </pc:spChg>
        <pc:spChg chg="mod">
          <ac:chgData name="Ayush Chawla" userId="e0adcb9d2b4bba35" providerId="LiveId" clId="{BB7BB554-E524-490B-9214-21EA8867FAF5}" dt="2026-03-19T14:37:20.812" v="499" actId="962"/>
          <ac:spMkLst>
            <pc:docMk/>
            <pc:sldMk cId="0" sldId="263"/>
            <ac:spMk id="4" creationId="{00000000-0000-0000-0000-000000000000}"/>
          </ac:spMkLst>
        </pc:spChg>
        <pc:picChg chg="add del mod">
          <ac:chgData name="Ayush Chawla" userId="e0adcb9d2b4bba35" providerId="LiveId" clId="{BB7BB554-E524-490B-9214-21EA8867FAF5}" dt="2026-03-19T14:37:56.190" v="504" actId="478"/>
          <ac:picMkLst>
            <pc:docMk/>
            <pc:sldMk cId="0" sldId="263"/>
            <ac:picMk id="6" creationId="{C59B58A5-6812-0599-9FCF-FAFA2079517A}"/>
          </ac:picMkLst>
        </pc:picChg>
      </pc:sldChg>
      <pc:sldChg chg="modSp del mod">
        <pc:chgData name="Ayush Chawla" userId="e0adcb9d2b4bba35" providerId="LiveId" clId="{BB7BB554-E524-490B-9214-21EA8867FAF5}" dt="2026-03-19T14:38:12.323" v="510" actId="2696"/>
        <pc:sldMkLst>
          <pc:docMk/>
          <pc:sldMk cId="0" sldId="264"/>
        </pc:sldMkLst>
        <pc:spChg chg="mod">
          <ac:chgData name="Ayush Chawla" userId="e0adcb9d2b4bba35" providerId="LiveId" clId="{BB7BB554-E524-490B-9214-21EA8867FAF5}" dt="2026-03-19T14:36:42.025" v="491" actId="1076"/>
          <ac:spMkLst>
            <pc:docMk/>
            <pc:sldMk cId="0" sldId="264"/>
            <ac:spMk id="3" creationId="{00000000-0000-0000-0000-000000000000}"/>
          </ac:spMkLst>
        </pc:spChg>
        <pc:spChg chg="mod">
          <ac:chgData name="Ayush Chawla" userId="e0adcb9d2b4bba35" providerId="LiveId" clId="{BB7BB554-E524-490B-9214-21EA8867FAF5}" dt="2026-03-19T14:36:46.491" v="492" actId="1076"/>
          <ac:spMkLst>
            <pc:docMk/>
            <pc:sldMk cId="0" sldId="264"/>
            <ac:spMk id="4" creationId="{00000000-0000-0000-0000-000000000000}"/>
          </ac:spMkLst>
        </pc:spChg>
      </pc:sldChg>
      <pc:sldChg chg="modSp mod">
        <pc:chgData name="Ayush Chawla" userId="e0adcb9d2b4bba35" providerId="LiveId" clId="{BB7BB554-E524-490B-9214-21EA8867FAF5}" dt="2026-03-19T14:33:43.821" v="482" actId="20577"/>
        <pc:sldMkLst>
          <pc:docMk/>
          <pc:sldMk cId="0" sldId="265"/>
        </pc:sldMkLst>
        <pc:spChg chg="mod">
          <ac:chgData name="Ayush Chawla" userId="e0adcb9d2b4bba35" providerId="LiveId" clId="{BB7BB554-E524-490B-9214-21EA8867FAF5}" dt="2026-03-19T14:33:43.821" v="482" actId="20577"/>
          <ac:spMkLst>
            <pc:docMk/>
            <pc:sldMk cId="0" sldId="265"/>
            <ac:spMk id="4" creationId="{00000000-0000-0000-0000-000000000000}"/>
          </ac:spMkLst>
        </pc:spChg>
        <pc:spChg chg="mod">
          <ac:chgData name="Ayush Chawla" userId="e0adcb9d2b4bba35" providerId="LiveId" clId="{BB7BB554-E524-490B-9214-21EA8867FAF5}" dt="2026-03-18T20:14:59.387" v="141" actId="20577"/>
          <ac:spMkLst>
            <pc:docMk/>
            <pc:sldMk cId="0" sldId="265"/>
            <ac:spMk id="6" creationId="{00000000-0000-0000-0000-000000000000}"/>
          </ac:spMkLst>
        </pc:spChg>
        <pc:spChg chg="mod">
          <ac:chgData name="Ayush Chawla" userId="e0adcb9d2b4bba35" providerId="LiveId" clId="{BB7BB554-E524-490B-9214-21EA8867FAF5}" dt="2026-03-18T20:13:30.910" v="88" actId="20577"/>
          <ac:spMkLst>
            <pc:docMk/>
            <pc:sldMk cId="0" sldId="265"/>
            <ac:spMk id="8" creationId="{00000000-0000-0000-0000-000000000000}"/>
          </ac:spMkLst>
        </pc:spChg>
        <pc:spChg chg="mod">
          <ac:chgData name="Ayush Chawla" userId="e0adcb9d2b4bba35" providerId="LiveId" clId="{BB7BB554-E524-490B-9214-21EA8867FAF5}" dt="2026-03-18T20:13:57.315" v="107"/>
          <ac:spMkLst>
            <pc:docMk/>
            <pc:sldMk cId="0" sldId="265"/>
            <ac:spMk id="10" creationId="{00000000-0000-0000-0000-000000000000}"/>
          </ac:spMkLst>
        </pc:spChg>
      </pc:sldChg>
      <pc:sldChg chg="addSp delSp modSp add mod">
        <pc:chgData name="Ayush Chawla" userId="e0adcb9d2b4bba35" providerId="LiveId" clId="{BB7BB554-E524-490B-9214-21EA8867FAF5}" dt="2026-03-18T20:26:49.041" v="464" actId="12"/>
        <pc:sldMkLst>
          <pc:docMk/>
          <pc:sldMk cId="2943827574" sldId="266"/>
        </pc:sldMkLst>
        <pc:spChg chg="mod">
          <ac:chgData name="Ayush Chawla" userId="e0adcb9d2b4bba35" providerId="LiveId" clId="{BB7BB554-E524-490B-9214-21EA8867FAF5}" dt="2026-03-18T20:22:09.597" v="254" actId="20577"/>
          <ac:spMkLst>
            <pc:docMk/>
            <pc:sldMk cId="2943827574" sldId="266"/>
            <ac:spMk id="3" creationId="{EC7800B6-449A-1C2C-F6E8-95D39692FFE5}"/>
          </ac:spMkLst>
        </pc:spChg>
        <pc:spChg chg="mod">
          <ac:chgData name="Ayush Chawla" userId="e0adcb9d2b4bba35" providerId="LiveId" clId="{BB7BB554-E524-490B-9214-21EA8867FAF5}" dt="2026-03-18T20:22:19.641" v="262" actId="20577"/>
          <ac:spMkLst>
            <pc:docMk/>
            <pc:sldMk cId="2943827574" sldId="266"/>
            <ac:spMk id="4" creationId="{44087CDD-4BBA-7118-4728-C75733A9662E}"/>
          </ac:spMkLst>
        </pc:spChg>
        <pc:spChg chg="mod">
          <ac:chgData name="Ayush Chawla" userId="e0adcb9d2b4bba35" providerId="LiveId" clId="{BB7BB554-E524-490B-9214-21EA8867FAF5}" dt="2026-03-18T20:26:49.041" v="464" actId="12"/>
          <ac:spMkLst>
            <pc:docMk/>
            <pc:sldMk cId="2943827574" sldId="266"/>
            <ac:spMk id="5" creationId="{C040B57A-7FF4-326F-B3F0-925BFCF86812}"/>
          </ac:spMkLst>
        </pc:spChg>
        <pc:spChg chg="del">
          <ac:chgData name="Ayush Chawla" userId="e0adcb9d2b4bba35" providerId="LiveId" clId="{BB7BB554-E524-490B-9214-21EA8867FAF5}" dt="2026-03-18T20:23:59.608" v="432" actId="478"/>
          <ac:spMkLst>
            <pc:docMk/>
            <pc:sldMk cId="2943827574" sldId="266"/>
            <ac:spMk id="6" creationId="{8C4CDFCD-11C8-4DED-CC63-00A887888F48}"/>
          </ac:spMkLst>
        </pc:spChg>
        <pc:spChg chg="add">
          <ac:chgData name="Ayush Chawla" userId="e0adcb9d2b4bba35" providerId="LiveId" clId="{BB7BB554-E524-490B-9214-21EA8867FAF5}" dt="2026-03-18T20:25:57.308" v="435"/>
          <ac:spMkLst>
            <pc:docMk/>
            <pc:sldMk cId="2943827574" sldId="266"/>
            <ac:spMk id="7" creationId="{EF5D8B12-E988-0BCC-B40E-42AA0E6C61F8}"/>
          </ac:spMkLst>
        </pc:spChg>
        <pc:spChg chg="add">
          <ac:chgData name="Ayush Chawla" userId="e0adcb9d2b4bba35" providerId="LiveId" clId="{BB7BB554-E524-490B-9214-21EA8867FAF5}" dt="2026-03-18T20:26:00.110" v="437"/>
          <ac:spMkLst>
            <pc:docMk/>
            <pc:sldMk cId="2943827574" sldId="266"/>
            <ac:spMk id="8" creationId="{3F924A13-B220-ADDD-49C2-6C7C08B77131}"/>
          </ac:spMkLst>
        </pc:spChg>
        <pc:spChg chg="add">
          <ac:chgData name="Ayush Chawla" userId="e0adcb9d2b4bba35" providerId="LiveId" clId="{BB7BB554-E524-490B-9214-21EA8867FAF5}" dt="2026-03-18T20:26:03.691" v="443"/>
          <ac:spMkLst>
            <pc:docMk/>
            <pc:sldMk cId="2943827574" sldId="266"/>
            <ac:spMk id="9" creationId="{42C062D0-7B3B-B2CF-6D18-65587A9FC021}"/>
          </ac:spMkLst>
        </pc:spChg>
      </pc:sldChg>
      <pc:sldChg chg="modSp add mod">
        <pc:chgData name="Ayush Chawla" userId="e0adcb9d2b4bba35" providerId="LiveId" clId="{BB7BB554-E524-490B-9214-21EA8867FAF5}" dt="2026-03-19T14:53:20.942" v="512" actId="1036"/>
        <pc:sldMkLst>
          <pc:docMk/>
          <pc:sldMk cId="3605129495" sldId="267"/>
        </pc:sldMkLst>
        <pc:spChg chg="mod">
          <ac:chgData name="Ayush Chawla" userId="e0adcb9d2b4bba35" providerId="LiveId" clId="{BB7BB554-E524-490B-9214-21EA8867FAF5}" dt="2026-03-19T14:53:20.942" v="512" actId="1036"/>
          <ac:spMkLst>
            <pc:docMk/>
            <pc:sldMk cId="3605129495" sldId="267"/>
            <ac:spMk id="4" creationId="{6862ACFC-BC92-F01E-4256-95E6E901D48A}"/>
          </ac:spMkLst>
        </pc:spChg>
        <pc:spChg chg="mod">
          <ac:chgData name="Ayush Chawla" userId="e0adcb9d2b4bba35" providerId="LiveId" clId="{BB7BB554-E524-490B-9214-21EA8867FAF5}" dt="2026-03-19T14:38:05.813" v="508"/>
          <ac:spMkLst>
            <pc:docMk/>
            <pc:sldMk cId="3605129495" sldId="267"/>
            <ac:spMk id="13" creationId="{55678AD7-D020-406B-8EE2-BCC6A03DE8F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4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645920" y="548640"/>
            <a:ext cx="8686800" cy="4389120"/>
          </a:xfrm>
          <a:prstGeom prst="ellipse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371600" y="1188720"/>
            <a:ext cx="94183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200" b="1">
                <a:solidFill>
                  <a:srgbClr val="005A1E"/>
                </a:solidFill>
                <a:latin typeface="Georgia"/>
              </a:rPr>
              <a:t>Ontario Hazelnut</a:t>
            </a:r>
          </a:p>
          <a:p>
            <a:pPr algn="ctr"/>
            <a:r>
              <a:rPr sz="6200" b="1">
                <a:solidFill>
                  <a:srgbClr val="005A1E"/>
                </a:solidFill>
                <a:latin typeface="Georgia"/>
              </a:rPr>
              <a:t>Association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5212080"/>
            <a:ext cx="75895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005A1E"/>
                </a:solidFill>
                <a:latin typeface="Georgia"/>
              </a:rPr>
              <a:t>Where Are We Today?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4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20" y="731520"/>
            <a:ext cx="45720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6000" b="1">
                <a:solidFill>
                  <a:srgbClr val="005A1E"/>
                </a:solidFill>
                <a:latin typeface="Georgia"/>
              </a:rPr>
              <a:t>Thank You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0" y="137160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005A1E"/>
                </a:solidFill>
                <a:latin typeface="Georgia"/>
              </a:rPr>
              <a:t>Earl Hughson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0" y="1783080"/>
            <a:ext cx="5029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0" dirty="0">
                <a:solidFill>
                  <a:srgbClr val="6E3C14"/>
                </a:solidFill>
                <a:latin typeface="Georgia"/>
              </a:rPr>
              <a:t>Vice </a:t>
            </a:r>
            <a:r>
              <a:rPr lang="en-US" sz="1600" dirty="0">
                <a:solidFill>
                  <a:srgbClr val="6E3C14"/>
                </a:solidFill>
                <a:latin typeface="Georgia"/>
              </a:rPr>
              <a:t>Chair</a:t>
            </a:r>
            <a:r>
              <a:rPr sz="1600" b="0" dirty="0">
                <a:solidFill>
                  <a:srgbClr val="6E3C14"/>
                </a:solidFill>
                <a:latin typeface="Georgia"/>
              </a:rPr>
              <a:t>, OHA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0" y="246888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dirty="0">
                <a:solidFill>
                  <a:srgbClr val="005A1E"/>
                </a:solidFill>
                <a:latin typeface="Georgia"/>
              </a:rPr>
              <a:t>Steve Duff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2880360"/>
            <a:ext cx="5029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0" dirty="0">
                <a:solidFill>
                  <a:srgbClr val="6E3C14"/>
                </a:solidFill>
                <a:latin typeface="Georgia"/>
              </a:rPr>
              <a:t>Chief Economist, OMAFRA</a:t>
            </a:r>
            <a:endParaRPr sz="1600" b="0" dirty="0">
              <a:solidFill>
                <a:srgbClr val="6E3C14"/>
              </a:solidFill>
              <a:latin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356616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005A1E"/>
                </a:solidFill>
                <a:latin typeface="Georgia"/>
              </a:rPr>
              <a:t>Dr. Kalinga Jagoda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3977640"/>
            <a:ext cx="5029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0" dirty="0">
                <a:solidFill>
                  <a:srgbClr val="6E3C14"/>
                </a:solidFill>
                <a:latin typeface="Georgia"/>
              </a:rPr>
              <a:t>Professor, Department of Management</a:t>
            </a:r>
            <a:endParaRPr sz="1600" b="0" dirty="0">
              <a:solidFill>
                <a:srgbClr val="6E3C14"/>
              </a:solidFill>
              <a:latin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466344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>
                <a:solidFill>
                  <a:srgbClr val="005A1E"/>
                </a:solidFill>
                <a:latin typeface="Georgia"/>
              </a:rPr>
              <a:t>Ayush Chawla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5074920"/>
            <a:ext cx="5029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dirty="0">
                <a:solidFill>
                  <a:srgbClr val="6E3C14"/>
                </a:solidFill>
                <a:latin typeface="Georgia"/>
              </a:rPr>
              <a:t>PhD student</a:t>
            </a:r>
            <a:r>
              <a:rPr lang="en-US" sz="1600" dirty="0">
                <a:solidFill>
                  <a:srgbClr val="6E3C14"/>
                </a:solidFill>
                <a:latin typeface="Georgia"/>
              </a:rPr>
              <a:t>, Department of Management</a:t>
            </a:r>
            <a:endParaRPr sz="1600" b="0" dirty="0">
              <a:solidFill>
                <a:srgbClr val="6E3C14"/>
              </a:solidFill>
              <a:latin typeface="Georgi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05A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4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"/>
          <p:cNvSpPr/>
          <p:nvPr/>
        </p:nvSpPr>
        <p:spPr>
          <a:xfrm>
            <a:off x="182880" y="182880"/>
            <a:ext cx="2011680" cy="2011680"/>
          </a:xfrm>
          <a:prstGeom prst="irregularSeal1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502920"/>
            <a:ext cx="1737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005A1E"/>
                </a:solidFill>
                <a:latin typeface="Georgia"/>
              </a:rPr>
              <a:t>Meet the</a:t>
            </a:r>
          </a:p>
          <a:p>
            <a:pPr algn="ctr"/>
            <a:r>
              <a:rPr sz="2400" b="1">
                <a:solidFill>
                  <a:srgbClr val="005A1E"/>
                </a:solidFill>
                <a:latin typeface="Georgia"/>
              </a:rPr>
              <a:t>Team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80" y="731520"/>
            <a:ext cx="5029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8B400"/>
                </a:solidFill>
                <a:latin typeface="Georgia"/>
              </a:rPr>
              <a:t>The Project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0" y="1645920"/>
            <a:ext cx="5029200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 dirty="0">
                <a:solidFill>
                  <a:srgbClr val="005A1E"/>
                </a:solidFill>
                <a:latin typeface="Georgia"/>
              </a:rPr>
              <a:t>Building on foundational research on enhancing market access and value capture in Ontario's hazelnut industry, this next phase explores the formation of a hazelnut co-operative to strengthen the supply chain and create new market opportunities for Ontario growers.</a:t>
            </a:r>
          </a:p>
        </p:txBody>
      </p:sp>
      <p:pic>
        <p:nvPicPr>
          <p:cNvPr id="15" name="Picture 14" descr="The image lists several individuals associated with different roles in academia and management: Earl Hughson as Vice President, OHA; Steve Duff as Chief Economist, OMAFRA; Dr. Kalinga Jagoda as a Professor in the Department of Management; and Ayush Chawla as a PhD student in the same department.&#10;&#10;AI-generated content may be incorrect.">
            <a:extLst>
              <a:ext uri="{FF2B5EF4-FFF2-40B4-BE49-F238E27FC236}">
                <a16:creationId xmlns:a16="http://schemas.microsoft.com/office/drawing/2014/main" id="{CDBC1AB5-A279-285A-D6E9-82EB015E6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240" y="2379133"/>
            <a:ext cx="4315187" cy="4478867"/>
          </a:xfrm>
          <a:prstGeom prst="rect">
            <a:avLst/>
          </a:prstGeom>
        </p:spPr>
      </p:pic>
      <p:pic>
        <p:nvPicPr>
          <p:cNvPr id="5" name="Picture 4" descr="The image lists a collection of professionals, including Earl Hughson as Vice Chair, OHA, and others such as Steve Duff, Dr. Kalinga Jagoda, and Ayush Chawla, all affiliated with various roles in management departments.&#10;&#10;AI-generated content may be incorrect.">
            <a:extLst>
              <a:ext uri="{FF2B5EF4-FFF2-40B4-BE49-F238E27FC236}">
                <a16:creationId xmlns:a16="http://schemas.microsoft.com/office/drawing/2014/main" id="{BD4C8288-06E4-5CCD-DB67-DF4AE0DBA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240" y="2172763"/>
            <a:ext cx="5362427" cy="50723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4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"/>
          <p:cNvSpPr/>
          <p:nvPr/>
        </p:nvSpPr>
        <p:spPr>
          <a:xfrm>
            <a:off x="182880" y="182880"/>
            <a:ext cx="2011680" cy="2011680"/>
          </a:xfrm>
          <a:prstGeom prst="irregularSeal1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502920"/>
            <a:ext cx="1737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005A1E"/>
                </a:solidFill>
                <a:latin typeface="Georgia"/>
              </a:rPr>
              <a:t>Farmer</a:t>
            </a:r>
          </a:p>
          <a:p>
            <a:pPr algn="ctr"/>
            <a:r>
              <a:rPr sz="2200" b="1">
                <a:solidFill>
                  <a:srgbClr val="005A1E"/>
                </a:solidFill>
                <a:latin typeface="Georgia"/>
              </a:rPr>
              <a:t>Insights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3200" y="274320"/>
            <a:ext cx="6400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005A1E"/>
                </a:solidFill>
                <a:latin typeface="Georgia"/>
              </a:rPr>
              <a:t>OHA Survey Highlights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1097280"/>
            <a:ext cx="4114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6E3C14"/>
                </a:solidFill>
                <a:latin typeface="Georgia"/>
              </a:rPr>
              <a:t>(51% response rate)</a:t>
            </a:r>
          </a:p>
        </p:txBody>
      </p:sp>
      <p:sp>
        <p:nvSpPr>
          <p:cNvPr id="6" name="Oval 5"/>
          <p:cNvSpPr/>
          <p:nvPr/>
        </p:nvSpPr>
        <p:spPr>
          <a:xfrm>
            <a:off x="2743200" y="2359152"/>
            <a:ext cx="137160" cy="137160"/>
          </a:xfrm>
          <a:prstGeom prst="ellipse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063240" y="2286000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005A1E"/>
                </a:solidFill>
                <a:latin typeface="Georgia"/>
              </a:rPr>
              <a:t>82% of OHA members have less than 10 acres planted.</a:t>
            </a:r>
          </a:p>
        </p:txBody>
      </p:sp>
      <p:sp>
        <p:nvSpPr>
          <p:cNvPr id="8" name="Oval 7"/>
          <p:cNvSpPr/>
          <p:nvPr/>
        </p:nvSpPr>
        <p:spPr>
          <a:xfrm>
            <a:off x="2743200" y="3136392"/>
            <a:ext cx="137160" cy="137160"/>
          </a:xfrm>
          <a:prstGeom prst="ellipse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063240" y="3063240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005A1E"/>
                </a:solidFill>
                <a:latin typeface="Georgia"/>
              </a:rPr>
              <a:t>58% have allotted 0–4 acres for hazelnut production.</a:t>
            </a:r>
          </a:p>
        </p:txBody>
      </p:sp>
      <p:sp>
        <p:nvSpPr>
          <p:cNvPr id="10" name="Oval 9"/>
          <p:cNvSpPr/>
          <p:nvPr/>
        </p:nvSpPr>
        <p:spPr>
          <a:xfrm>
            <a:off x="2743200" y="3913632"/>
            <a:ext cx="137160" cy="137160"/>
          </a:xfrm>
          <a:prstGeom prst="ellipse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063240" y="3840480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005A1E"/>
                </a:solidFill>
                <a:latin typeface="Georgia"/>
              </a:rPr>
              <a:t>34% of farmers were planning to expand their orchards.</a:t>
            </a:r>
          </a:p>
        </p:txBody>
      </p:sp>
      <p:sp>
        <p:nvSpPr>
          <p:cNvPr id="12" name="Oval 11"/>
          <p:cNvSpPr/>
          <p:nvPr/>
        </p:nvSpPr>
        <p:spPr>
          <a:xfrm>
            <a:off x="2743200" y="4690872"/>
            <a:ext cx="137160" cy="137160"/>
          </a:xfrm>
          <a:prstGeom prst="ellipse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063240" y="4617720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005A1E"/>
                </a:solidFill>
                <a:latin typeface="Georgia"/>
              </a:rPr>
              <a:t>38% were not going to expand; 28% were still unsure.</a:t>
            </a:r>
          </a:p>
        </p:txBody>
      </p:sp>
      <p:sp>
        <p:nvSpPr>
          <p:cNvPr id="14" name="Oval 13"/>
          <p:cNvSpPr/>
          <p:nvPr/>
        </p:nvSpPr>
        <p:spPr>
          <a:xfrm>
            <a:off x="2743200" y="5468112"/>
            <a:ext cx="137160" cy="137160"/>
          </a:xfrm>
          <a:prstGeom prst="ellipse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063240" y="5394959"/>
            <a:ext cx="82296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005A1E"/>
                </a:solidFill>
                <a:latin typeface="Georgia"/>
              </a:rPr>
              <a:t>Key concerns: pests, cost management, knowledge gaps, and limited processing infrastructure.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4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91440" y="91440"/>
            <a:ext cx="2560320" cy="2560320"/>
          </a:xfrm>
          <a:prstGeom prst="ellipse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28600" y="457200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005A1E"/>
                </a:solidFill>
                <a:latin typeface="Georgia"/>
              </a:rPr>
              <a:t>Previous</a:t>
            </a:r>
          </a:p>
          <a:p>
            <a:pPr algn="ctr"/>
            <a:r>
              <a:rPr sz="2600" b="1">
                <a:solidFill>
                  <a:srgbClr val="005A1E"/>
                </a:solidFill>
                <a:latin typeface="Georgia"/>
              </a:rPr>
              <a:t>Findings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0" y="365760"/>
            <a:ext cx="8229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>
                <a:solidFill>
                  <a:srgbClr val="005A1E"/>
                </a:solidFill>
                <a:latin typeface="Georgia"/>
              </a:rPr>
              <a:t>What Did the Research Tell Us?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00400" y="1645920"/>
            <a:ext cx="82296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100" b="0" dirty="0">
                <a:solidFill>
                  <a:srgbClr val="005A1E"/>
                </a:solidFill>
                <a:latin typeface="Georgia"/>
              </a:rPr>
              <a:t>Our </a:t>
            </a:r>
            <a:r>
              <a:rPr sz="2100" b="0" dirty="0">
                <a:solidFill>
                  <a:srgbClr val="005A1E"/>
                </a:solidFill>
                <a:latin typeface="Georgia"/>
              </a:rPr>
              <a:t>research identified the need for a commercial aggregator to consolidate supply from Ontario's small-scale hazelnut farms and connect them to diverse market channels — including chocolatiers, bakery chains, breweries, independent grocers, and granola brands.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651760" y="3429000"/>
            <a:ext cx="9155853" cy="1280160"/>
          </a:xfrm>
          <a:prstGeom prst="roundRect">
            <a:avLst/>
          </a:prstGeom>
          <a:solidFill>
            <a:srgbClr val="005A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600" b="1" dirty="0">
                <a:solidFill>
                  <a:srgbClr val="FFFFFF"/>
                </a:solidFill>
                <a:latin typeface="Georgia"/>
              </a:rPr>
              <a:t>We </a:t>
            </a:r>
            <a:r>
              <a:rPr lang="en-US" sz="2600" b="1" dirty="0">
                <a:solidFill>
                  <a:srgbClr val="FFFFFF"/>
                </a:solidFill>
                <a:latin typeface="Georgia"/>
              </a:rPr>
              <a:t>aim to</a:t>
            </a:r>
            <a:r>
              <a:rPr sz="2600" b="1" dirty="0">
                <a:solidFill>
                  <a:srgbClr val="FFFFFF"/>
                </a:solidFill>
                <a:latin typeface="Georgia"/>
              </a:rPr>
              <a:t> follow through — </a:t>
            </a:r>
            <a:r>
              <a:rPr lang="en-US" sz="2600" b="1" dirty="0">
                <a:solidFill>
                  <a:srgbClr val="FFFFFF"/>
                </a:solidFill>
                <a:latin typeface="Georgia"/>
              </a:rPr>
              <a:t>furthering the research that is essential to building a </a:t>
            </a:r>
            <a:r>
              <a:rPr sz="2600" b="1" dirty="0">
                <a:solidFill>
                  <a:srgbClr val="FFFFFF"/>
                </a:solidFill>
                <a:latin typeface="Georgia"/>
              </a:rPr>
              <a:t>co-operative.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4C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0BA93-AAA5-480E-D68A-82C402F70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FD20005-530C-A527-A89F-8BFA216E7D1A}"/>
              </a:ext>
            </a:extLst>
          </p:cNvPr>
          <p:cNvSpPr/>
          <p:nvPr/>
        </p:nvSpPr>
        <p:spPr>
          <a:xfrm>
            <a:off x="91440" y="91440"/>
            <a:ext cx="2560320" cy="2560320"/>
          </a:xfrm>
          <a:prstGeom prst="ellipse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7800B6-449A-1C2C-F6E8-95D39692FFE5}"/>
              </a:ext>
            </a:extLst>
          </p:cNvPr>
          <p:cNvSpPr txBox="1"/>
          <p:nvPr/>
        </p:nvSpPr>
        <p:spPr>
          <a:xfrm>
            <a:off x="228600" y="457200"/>
            <a:ext cx="22860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600" b="1" dirty="0">
                <a:solidFill>
                  <a:srgbClr val="005A1E"/>
                </a:solidFill>
                <a:latin typeface="Georgia"/>
              </a:rPr>
              <a:t>Anticipated</a:t>
            </a:r>
            <a:endParaRPr sz="2600" b="1" dirty="0">
              <a:solidFill>
                <a:srgbClr val="005A1E"/>
              </a:solidFill>
              <a:latin typeface="Georgia"/>
            </a:endParaRPr>
          </a:p>
          <a:p>
            <a:pPr algn="ctr"/>
            <a:r>
              <a:rPr sz="2600" b="1" dirty="0">
                <a:solidFill>
                  <a:srgbClr val="005A1E"/>
                </a:solidFill>
                <a:latin typeface="Georgia"/>
              </a:rPr>
              <a:t>Findings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087CDD-4BBA-7118-4728-C75733A9662E}"/>
              </a:ext>
            </a:extLst>
          </p:cNvPr>
          <p:cNvSpPr txBox="1"/>
          <p:nvPr/>
        </p:nvSpPr>
        <p:spPr>
          <a:xfrm>
            <a:off x="3200400" y="365760"/>
            <a:ext cx="82296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 dirty="0">
                <a:solidFill>
                  <a:srgbClr val="005A1E"/>
                </a:solidFill>
                <a:latin typeface="Georgia"/>
              </a:rPr>
              <a:t>What </a:t>
            </a:r>
            <a:r>
              <a:rPr lang="en-US" sz="4200" b="1" dirty="0">
                <a:solidFill>
                  <a:srgbClr val="005A1E"/>
                </a:solidFill>
                <a:latin typeface="Georgia"/>
              </a:rPr>
              <a:t>can</a:t>
            </a:r>
            <a:r>
              <a:rPr sz="4200" b="1" dirty="0">
                <a:solidFill>
                  <a:srgbClr val="005A1E"/>
                </a:solidFill>
                <a:latin typeface="Georgia"/>
              </a:rPr>
              <a:t> the Research Tell Us?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40B57A-7FF4-326F-B3F0-925BFCF86812}"/>
              </a:ext>
            </a:extLst>
          </p:cNvPr>
          <p:cNvSpPr txBox="1"/>
          <p:nvPr/>
        </p:nvSpPr>
        <p:spPr>
          <a:xfrm>
            <a:off x="2990427" y="2328333"/>
            <a:ext cx="9110133" cy="3000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l">
              <a:buFont typeface="+mj-lt"/>
              <a:buAutoNum type="arabicPeriod"/>
            </a:pPr>
            <a:r>
              <a:rPr lang="en-CA" sz="2100" b="0" dirty="0">
                <a:solidFill>
                  <a:srgbClr val="005A1E"/>
                </a:solidFill>
                <a:latin typeface="Georgia"/>
              </a:rPr>
              <a:t>Grower segmentation &amp; demographics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CA" sz="2100" b="0" dirty="0">
                <a:solidFill>
                  <a:srgbClr val="005A1E"/>
                </a:solidFill>
                <a:latin typeface="Georgia"/>
              </a:rPr>
              <a:t>Geographic clustering &amp; facility siting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CA" sz="2100" b="0" dirty="0">
                <a:solidFill>
                  <a:srgbClr val="005A1E"/>
                </a:solidFill>
                <a:latin typeface="Georgia"/>
              </a:rPr>
              <a:t>Orchard maturity &amp; production trajectory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CA" sz="2100" b="0" dirty="0">
                <a:solidFill>
                  <a:srgbClr val="005A1E"/>
                </a:solidFill>
                <a:latin typeface="Georgia"/>
              </a:rPr>
              <a:t>Mechanization readiness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CA" sz="2100" b="0" dirty="0">
                <a:solidFill>
                  <a:srgbClr val="005A1E"/>
                </a:solidFill>
                <a:latin typeface="Georgia"/>
              </a:rPr>
              <a:t>Service outsourcing 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CA" sz="2100" b="0" dirty="0">
                <a:solidFill>
                  <a:srgbClr val="005A1E"/>
                </a:solidFill>
                <a:latin typeface="Georgia"/>
              </a:rPr>
              <a:t>Demand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CA" sz="2100" b="0" dirty="0">
                <a:solidFill>
                  <a:srgbClr val="005A1E"/>
                </a:solidFill>
                <a:latin typeface="Georgia"/>
              </a:rPr>
              <a:t>Sales channel diversification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CA" sz="2100" b="0" dirty="0">
                <a:solidFill>
                  <a:srgbClr val="005A1E"/>
                </a:solidFill>
                <a:latin typeface="Georgia"/>
              </a:rPr>
              <a:t>Barriers to market access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CA" sz="2100" b="0" dirty="0">
                <a:solidFill>
                  <a:srgbClr val="005A1E"/>
                </a:solidFill>
                <a:latin typeface="Georgia"/>
              </a:rPr>
              <a:t>Cooperative governance &amp; buy-in factors</a:t>
            </a:r>
          </a:p>
        </p:txBody>
      </p:sp>
    </p:spTree>
    <p:extLst>
      <p:ext uri="{BB962C8B-B14F-4D97-AF65-F5344CB8AC3E}">
        <p14:creationId xmlns:p14="http://schemas.microsoft.com/office/powerpoint/2010/main" val="2943827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4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36576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800" b="1">
                <a:solidFill>
                  <a:srgbClr val="005A1E"/>
                </a:solidFill>
                <a:latin typeface="Georgia"/>
              </a:rPr>
              <a:t>Our Methodology</a:t>
            </a:r>
          </a:p>
        </p:txBody>
      </p:sp>
      <p:sp>
        <p:nvSpPr>
          <p:cNvPr id="4" name="Oval 3"/>
          <p:cNvSpPr/>
          <p:nvPr/>
        </p:nvSpPr>
        <p:spPr>
          <a:xfrm>
            <a:off x="1097280" y="2560320"/>
            <a:ext cx="3291840" cy="3291840"/>
          </a:xfrm>
          <a:prstGeom prst="ellipse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463040" y="2834640"/>
            <a:ext cx="25603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005A1E"/>
                </a:solidFill>
                <a:latin typeface="Georgia"/>
              </a:rPr>
              <a:t>Desk</a:t>
            </a:r>
          </a:p>
          <a:p>
            <a:pPr algn="ctr"/>
            <a:r>
              <a:rPr sz="2600" b="1">
                <a:solidFill>
                  <a:srgbClr val="005A1E"/>
                </a:solidFill>
                <a:latin typeface="Georgia"/>
              </a:rPr>
              <a:t>Research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4114800"/>
            <a:ext cx="25603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005A1E"/>
                </a:solidFill>
                <a:latin typeface="Georgia"/>
              </a:rPr>
              <a:t>Literature review,</a:t>
            </a:r>
          </a:p>
          <a:p>
            <a:pPr algn="ctr"/>
            <a:r>
              <a:rPr sz="1500" b="0">
                <a:solidFill>
                  <a:srgbClr val="005A1E"/>
                </a:solidFill>
                <a:latin typeface="Georgia"/>
              </a:rPr>
              <a:t>market analysis,</a:t>
            </a:r>
          </a:p>
          <a:p>
            <a:pPr algn="ctr"/>
            <a:r>
              <a:rPr sz="1500" b="0">
                <a:solidFill>
                  <a:srgbClr val="005A1E"/>
                </a:solidFill>
                <a:latin typeface="Georgia"/>
              </a:rPr>
              <a:t>policy scanning</a:t>
            </a:r>
          </a:p>
        </p:txBody>
      </p:sp>
      <p:sp>
        <p:nvSpPr>
          <p:cNvPr id="7" name="Oval 6"/>
          <p:cNvSpPr/>
          <p:nvPr/>
        </p:nvSpPr>
        <p:spPr>
          <a:xfrm>
            <a:off x="4572000" y="2560320"/>
            <a:ext cx="3291840" cy="3291840"/>
          </a:xfrm>
          <a:prstGeom prst="ellipse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937760" y="2834640"/>
            <a:ext cx="25603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005A1E"/>
                </a:solidFill>
                <a:latin typeface="Georgia"/>
              </a:rPr>
              <a:t>Empirical</a:t>
            </a:r>
          </a:p>
          <a:p>
            <a:pPr algn="ctr"/>
            <a:r>
              <a:rPr sz="2600" b="1">
                <a:solidFill>
                  <a:srgbClr val="005A1E"/>
                </a:solidFill>
                <a:latin typeface="Georgia"/>
              </a:rPr>
              <a:t>Research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7760" y="4114800"/>
            <a:ext cx="25603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005A1E"/>
                </a:solidFill>
                <a:latin typeface="Georgia"/>
              </a:rPr>
              <a:t>OHA member surveys,</a:t>
            </a:r>
          </a:p>
          <a:p>
            <a:pPr algn="ctr"/>
            <a:r>
              <a:rPr sz="1500" b="0">
                <a:solidFill>
                  <a:srgbClr val="005A1E"/>
                </a:solidFill>
                <a:latin typeface="Georgia"/>
              </a:rPr>
              <a:t>stakeholder interviews,</a:t>
            </a:r>
          </a:p>
          <a:p>
            <a:pPr algn="ctr"/>
            <a:r>
              <a:rPr sz="1500" b="0">
                <a:solidFill>
                  <a:srgbClr val="005A1E"/>
                </a:solidFill>
                <a:latin typeface="Georgia"/>
              </a:rPr>
              <a:t>farm visits</a:t>
            </a:r>
          </a:p>
        </p:txBody>
      </p:sp>
      <p:sp>
        <p:nvSpPr>
          <p:cNvPr id="10" name="Oval 9"/>
          <p:cNvSpPr/>
          <p:nvPr/>
        </p:nvSpPr>
        <p:spPr>
          <a:xfrm>
            <a:off x="8046720" y="2560320"/>
            <a:ext cx="3291840" cy="3291840"/>
          </a:xfrm>
          <a:prstGeom prst="ellipse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412480" y="2834640"/>
            <a:ext cx="25603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005A1E"/>
                </a:solidFill>
                <a:latin typeface="Georgia"/>
              </a:rPr>
              <a:t>Critical</a:t>
            </a:r>
          </a:p>
          <a:p>
            <a:pPr algn="ctr"/>
            <a:r>
              <a:rPr sz="2600" b="1">
                <a:solidFill>
                  <a:srgbClr val="005A1E"/>
                </a:solidFill>
                <a:latin typeface="Georgia"/>
              </a:rPr>
              <a:t>Examination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0" y="4114800"/>
            <a:ext cx="25603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005A1E"/>
                </a:solidFill>
                <a:latin typeface="Georgia"/>
              </a:rPr>
              <a:t>Thematic analysis,</a:t>
            </a:r>
          </a:p>
          <a:p>
            <a:pPr algn="ctr"/>
            <a:r>
              <a:rPr sz="1500" b="0">
                <a:solidFill>
                  <a:srgbClr val="005A1E"/>
                </a:solidFill>
                <a:latin typeface="Georgia"/>
              </a:rPr>
              <a:t>supply chain mapping,</a:t>
            </a:r>
          </a:p>
          <a:p>
            <a:pPr algn="ctr"/>
            <a:r>
              <a:rPr sz="1500" b="0">
                <a:solidFill>
                  <a:srgbClr val="005A1E"/>
                </a:solidFill>
                <a:latin typeface="Georgia"/>
              </a:rPr>
              <a:t>financial modeling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4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"/>
          <p:cNvSpPr/>
          <p:nvPr/>
        </p:nvSpPr>
        <p:spPr>
          <a:xfrm>
            <a:off x="182880" y="182880"/>
            <a:ext cx="2011680" cy="2011680"/>
          </a:xfrm>
          <a:prstGeom prst="irregularSeal1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502920"/>
            <a:ext cx="1737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005A1E"/>
                </a:solidFill>
                <a:latin typeface="Georgia"/>
              </a:rPr>
              <a:t>Our</a:t>
            </a:r>
          </a:p>
          <a:p>
            <a:pPr algn="ctr"/>
            <a:r>
              <a:rPr sz="2400" b="1">
                <a:solidFill>
                  <a:srgbClr val="005A1E"/>
                </a:solidFill>
                <a:latin typeface="Georgia"/>
              </a:rPr>
              <a:t>Survey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3200" y="365760"/>
            <a:ext cx="82296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005A1E"/>
                </a:solidFill>
                <a:latin typeface="Georgia"/>
              </a:rPr>
              <a:t>Co-operative Feasibility Survey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1371600"/>
            <a:ext cx="8229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900" b="0">
                <a:solidFill>
                  <a:srgbClr val="005A1E"/>
                </a:solidFill>
                <a:latin typeface="Georgia"/>
              </a:rPr>
              <a:t>We are conducting a comprehensive survey of OHA members to assess interest in, and viability of, forming a hazelnut co-operative in Ontario. The survey explores member needs, expectations, and willingness to participate in cooperative structures.</a:t>
            </a:r>
          </a:p>
        </p:txBody>
      </p:sp>
      <p:pic>
        <p:nvPicPr>
          <p:cNvPr id="10" name="Picture 9" descr="Ontario Hazelnut Association Member Survey: Responses on operation scale, harvest methods, and equipment owned/accessed.&#10;&#10;AI-generated content may be incorrect.">
            <a:extLst>
              <a:ext uri="{FF2B5EF4-FFF2-40B4-BE49-F238E27FC236}">
                <a16:creationId xmlns:a16="http://schemas.microsoft.com/office/drawing/2014/main" id="{B5FF6575-994C-927F-6045-8A279CCE2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4479" y="2480733"/>
            <a:ext cx="4501863" cy="431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4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"/>
          <p:cNvSpPr/>
          <p:nvPr/>
        </p:nvSpPr>
        <p:spPr>
          <a:xfrm>
            <a:off x="182880" y="182880"/>
            <a:ext cx="2011680" cy="2011680"/>
          </a:xfrm>
          <a:prstGeom prst="irregularSeal1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20040" y="502920"/>
            <a:ext cx="1737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005A1E"/>
                </a:solidFill>
                <a:latin typeface="Georgia"/>
              </a:rPr>
              <a:t>Our</a:t>
            </a:r>
          </a:p>
          <a:p>
            <a:pPr algn="ctr"/>
            <a:r>
              <a:rPr sz="2400" b="1">
                <a:solidFill>
                  <a:srgbClr val="005A1E"/>
                </a:solidFill>
                <a:latin typeface="Georgia"/>
              </a:rPr>
              <a:t>Survey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43200" y="365760"/>
            <a:ext cx="8229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dirty="0">
                <a:solidFill>
                  <a:srgbClr val="005A1E"/>
                </a:solidFill>
                <a:latin typeface="Georgia"/>
              </a:rPr>
              <a:t>Survey </a:t>
            </a:r>
            <a:r>
              <a:rPr lang="en-US" sz="3600" b="1" dirty="0">
                <a:solidFill>
                  <a:srgbClr val="005A1E"/>
                </a:solidFill>
                <a:latin typeface="Georgia"/>
              </a:rPr>
              <a:t>Goals</a:t>
            </a:r>
            <a:endParaRPr sz="3600" b="1" dirty="0">
              <a:solidFill>
                <a:srgbClr val="005A1E"/>
              </a:solidFill>
              <a:latin typeface="Georgi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D1BF2D-861A-C259-3A1D-5527EE341C0D}"/>
              </a:ext>
            </a:extLst>
          </p:cNvPr>
          <p:cNvSpPr txBox="1"/>
          <p:nvPr/>
        </p:nvSpPr>
        <p:spPr>
          <a:xfrm>
            <a:off x="1803399" y="1737359"/>
            <a:ext cx="951653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Grower Profile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Operation Scale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Harvest &amp; Equipment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Sales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Marketing &amp; Pricing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Cooperative Interest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Community &amp; 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Optional Follow-Up Contact</a:t>
            </a:r>
            <a:endParaRPr lang="en-CA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4C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468D8D-4880-AE69-649C-445954036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">
            <a:extLst>
              <a:ext uri="{FF2B5EF4-FFF2-40B4-BE49-F238E27FC236}">
                <a16:creationId xmlns:a16="http://schemas.microsoft.com/office/drawing/2014/main" id="{A31EA1A6-0FC6-AAB8-03F6-E54922AE9810}"/>
              </a:ext>
            </a:extLst>
          </p:cNvPr>
          <p:cNvSpPr/>
          <p:nvPr/>
        </p:nvSpPr>
        <p:spPr>
          <a:xfrm>
            <a:off x="182880" y="182880"/>
            <a:ext cx="2011680" cy="2011680"/>
          </a:xfrm>
          <a:prstGeom prst="irregularSeal1">
            <a:avLst/>
          </a:prstGeom>
          <a:solidFill>
            <a:srgbClr val="F8B4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690528-A5A2-2E81-C338-B7753C499945}"/>
              </a:ext>
            </a:extLst>
          </p:cNvPr>
          <p:cNvSpPr txBox="1"/>
          <p:nvPr/>
        </p:nvSpPr>
        <p:spPr>
          <a:xfrm>
            <a:off x="320040" y="502920"/>
            <a:ext cx="1737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005A1E"/>
                </a:solidFill>
                <a:latin typeface="Georgia"/>
              </a:rPr>
              <a:t>Our</a:t>
            </a:r>
          </a:p>
          <a:p>
            <a:pPr algn="ctr"/>
            <a:r>
              <a:rPr sz="2400" b="1">
                <a:solidFill>
                  <a:srgbClr val="005A1E"/>
                </a:solidFill>
                <a:latin typeface="Georgia"/>
              </a:rPr>
              <a:t>Survey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62ACFC-BC92-F01E-4256-95E6E901D48A}"/>
              </a:ext>
            </a:extLst>
          </p:cNvPr>
          <p:cNvSpPr txBox="1"/>
          <p:nvPr/>
        </p:nvSpPr>
        <p:spPr>
          <a:xfrm>
            <a:off x="2743200" y="382694"/>
            <a:ext cx="8229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3600" b="1" dirty="0">
                <a:solidFill>
                  <a:srgbClr val="F8B400"/>
                </a:solidFill>
                <a:latin typeface="Georgia"/>
              </a:rPr>
              <a:t>Breakout Room Discussion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678AD7-D020-406B-8EE2-BCC6A03DE8F1}"/>
              </a:ext>
            </a:extLst>
          </p:cNvPr>
          <p:cNvSpPr txBox="1"/>
          <p:nvPr/>
        </p:nvSpPr>
        <p:spPr>
          <a:xfrm>
            <a:off x="1803399" y="1237327"/>
            <a:ext cx="9516533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5A1E"/>
                </a:solidFill>
                <a:latin typeface="Georgia"/>
              </a:rPr>
              <a:t>What potential</a:t>
            </a:r>
          </a:p>
          <a:p>
            <a:pPr algn="ctr"/>
            <a:r>
              <a:rPr lang="en-US" sz="3200" b="1" dirty="0">
                <a:solidFill>
                  <a:srgbClr val="005A1E"/>
                </a:solidFill>
                <a:latin typeface="Georgia"/>
              </a:rPr>
              <a:t>advantages can you</a:t>
            </a:r>
          </a:p>
          <a:p>
            <a:pPr algn="ctr"/>
            <a:r>
              <a:rPr lang="en-US" sz="3200" b="1" dirty="0">
                <a:solidFill>
                  <a:srgbClr val="005A1E"/>
                </a:solidFill>
                <a:latin typeface="Georgia"/>
              </a:rPr>
              <a:t>see emerging from a</a:t>
            </a:r>
          </a:p>
          <a:p>
            <a:pPr algn="ctr"/>
            <a:r>
              <a:rPr lang="en-US" sz="3200" b="1" dirty="0">
                <a:solidFill>
                  <a:srgbClr val="005A1E"/>
                </a:solidFill>
                <a:latin typeface="Georgia"/>
              </a:rPr>
              <a:t>hazelnut co-operative?</a:t>
            </a:r>
          </a:p>
          <a:p>
            <a:pPr algn="ctr"/>
            <a:endParaRPr lang="en-US" sz="3200" b="1" dirty="0">
              <a:solidFill>
                <a:srgbClr val="005A1E"/>
              </a:solidFill>
              <a:latin typeface="Georgia"/>
            </a:endParaRPr>
          </a:p>
          <a:p>
            <a:pPr algn="ctr"/>
            <a:endParaRPr lang="en-US" sz="3200" b="1" dirty="0">
              <a:solidFill>
                <a:srgbClr val="005A1E"/>
              </a:solidFill>
              <a:latin typeface="Georgia"/>
            </a:endParaRPr>
          </a:p>
          <a:p>
            <a:pPr algn="ctr"/>
            <a:r>
              <a:rPr lang="en-US" sz="3200" b="1" dirty="0">
                <a:solidFill>
                  <a:srgbClr val="005A1E"/>
                </a:solidFill>
                <a:latin typeface="Georgia"/>
              </a:rPr>
              <a:t>What services would</a:t>
            </a:r>
          </a:p>
          <a:p>
            <a:pPr algn="ctr"/>
            <a:r>
              <a:rPr lang="en-US" sz="3200" b="1" dirty="0">
                <a:solidFill>
                  <a:srgbClr val="005A1E"/>
                </a:solidFill>
                <a:latin typeface="Georgia"/>
              </a:rPr>
              <a:t>you want a co-op</a:t>
            </a:r>
          </a:p>
          <a:p>
            <a:pPr algn="ctr"/>
            <a:r>
              <a:rPr lang="en-US" sz="3200" b="1" dirty="0">
                <a:solidFill>
                  <a:srgbClr val="005A1E"/>
                </a:solidFill>
                <a:latin typeface="Georgia"/>
              </a:rPr>
              <a:t>to offer?</a:t>
            </a:r>
          </a:p>
          <a:p>
            <a:pPr algn="ctr"/>
            <a:endParaRPr lang="en-US" sz="3200" b="1" dirty="0">
              <a:solidFill>
                <a:srgbClr val="005A1E"/>
              </a:solidFill>
              <a:latin typeface="Georgi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CA" sz="3200" dirty="0"/>
          </a:p>
        </p:txBody>
      </p:sp>
    </p:spTree>
    <p:extLst>
      <p:ext uri="{BB962C8B-B14F-4D97-AF65-F5344CB8AC3E}">
        <p14:creationId xmlns:p14="http://schemas.microsoft.com/office/powerpoint/2010/main" val="3605129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394</Words>
  <Application>Microsoft Office PowerPoint</Application>
  <PresentationFormat>Widescreen</PresentationFormat>
  <Paragraphs>85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Ayush Chawla</cp:lastModifiedBy>
  <cp:revision>1</cp:revision>
  <dcterms:created xsi:type="dcterms:W3CDTF">2013-01-27T09:14:16Z</dcterms:created>
  <dcterms:modified xsi:type="dcterms:W3CDTF">2026-03-19T14:53:29Z</dcterms:modified>
  <cp:category/>
</cp:coreProperties>
</file>